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5"/>
    <p:restoredTop sz="94648"/>
  </p:normalViewPr>
  <p:slideViewPr>
    <p:cSldViewPr snapToGrid="0" snapToObjects="1">
      <p:cViewPr>
        <p:scale>
          <a:sx n="107" d="100"/>
          <a:sy n="107" d="100"/>
        </p:scale>
        <p:origin x="1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6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7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F2D8-EC9E-324B-AA39-994B1A77856A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AB293-104C-9F45-A205-BB4622E32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19780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25828" b="35356"/>
          <a:stretch/>
        </p:blipFill>
        <p:spPr>
          <a:xfrm>
            <a:off x="0" y="1"/>
            <a:ext cx="819780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6251" y="559038"/>
            <a:ext cx="589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65D5B"/>
                </a:solidFill>
                <a:latin typeface="Bebas Neue" charset="0"/>
                <a:ea typeface="Bebas Neue" charset="0"/>
                <a:cs typeface="Bebas Neue" charset="0"/>
              </a:rPr>
              <a:t>Street Democracy</a:t>
            </a:r>
            <a:endParaRPr lang="en-US" sz="6000" dirty="0">
              <a:solidFill>
                <a:srgbClr val="765D5B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511" y="2133738"/>
            <a:ext cx="6103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93740"/>
                </a:solidFill>
                <a:latin typeface="Beyond The Mountains" charset="0"/>
                <a:ea typeface="Beyond The Mountains" charset="0"/>
                <a:cs typeface="Beyond The Mountains" charset="0"/>
              </a:rPr>
              <a:t>Policy &amp; Pie</a:t>
            </a:r>
            <a:endParaRPr lang="en-US" sz="7200" dirty="0">
              <a:solidFill>
                <a:srgbClr val="F93740"/>
              </a:solidFill>
              <a:latin typeface="Beyond The Mountains" charset="0"/>
              <a:ea typeface="Beyond The Mountains" charset="0"/>
              <a:cs typeface="Beyond The Mountai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5622" y="3726941"/>
            <a:ext cx="681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65D5B"/>
                </a:solidFill>
                <a:latin typeface="Times" charset="0"/>
                <a:ea typeface="Times" charset="0"/>
                <a:cs typeface="Times" charset="0"/>
              </a:rPr>
              <a:t>440 BURROUGHS, DETROIT</a:t>
            </a:r>
          </a:p>
          <a:p>
            <a:pPr algn="ctr"/>
            <a:r>
              <a:rPr lang="en-US" sz="2800" b="1" dirty="0" smtClean="0">
                <a:solidFill>
                  <a:srgbClr val="765D5B"/>
                </a:solidFill>
                <a:latin typeface="Times" charset="0"/>
                <a:ea typeface="Times" charset="0"/>
                <a:cs typeface="Times" charset="0"/>
              </a:rPr>
              <a:t>JULY 25</a:t>
            </a:r>
          </a:p>
          <a:p>
            <a:pPr algn="ctr"/>
            <a:r>
              <a:rPr lang="en-US" sz="2800" b="1" dirty="0" smtClean="0">
                <a:solidFill>
                  <a:srgbClr val="765D5B"/>
                </a:solidFill>
                <a:latin typeface="Times" charset="0"/>
                <a:ea typeface="Times" charset="0"/>
                <a:cs typeface="Times" charset="0"/>
              </a:rPr>
              <a:t>6-8PM</a:t>
            </a:r>
            <a:endParaRPr lang="en-US" sz="2800" b="1" dirty="0">
              <a:solidFill>
                <a:srgbClr val="765D5B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6399" y="5461364"/>
            <a:ext cx="6068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93740"/>
                </a:solidFill>
                <a:latin typeface="Bebas Neue" charset="0"/>
                <a:ea typeface="Bebas Neue" charset="0"/>
                <a:cs typeface="Bebas Neue" charset="0"/>
              </a:rPr>
              <a:t>Bring your hunger for social justice</a:t>
            </a:r>
            <a:endParaRPr lang="en-US" sz="4000" dirty="0">
              <a:solidFill>
                <a:srgbClr val="F93740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19780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333" b="42554"/>
          <a:stretch/>
        </p:blipFill>
        <p:spPr>
          <a:xfrm>
            <a:off x="0" y="0"/>
            <a:ext cx="81978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166"/>
            <a:ext cx="8197807" cy="5521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570" y="893104"/>
            <a:ext cx="754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81F00"/>
                </a:solidFill>
                <a:latin typeface="Hiragino Kaku Gothic Std W8" charset="-128"/>
                <a:ea typeface="Hiragino Kaku Gothic Std W8" charset="-128"/>
                <a:cs typeface="Hiragino Kaku Gothic Std W8" charset="-128"/>
              </a:rPr>
              <a:t>STREET DEMOCRACY</a:t>
            </a:r>
            <a:endParaRPr lang="en-US" sz="4000" b="1" dirty="0">
              <a:solidFill>
                <a:srgbClr val="381F00"/>
              </a:solidFill>
              <a:latin typeface="Hiragino Kaku Gothic Std W8" charset="-128"/>
              <a:ea typeface="Hiragino Kaku Gothic Std W8" charset="-128"/>
              <a:cs typeface="Hiragino Kaku Gothic Std W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471" y="1961193"/>
            <a:ext cx="5916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381F00"/>
                </a:solidFill>
                <a:latin typeface="Beyond The Mountains" charset="0"/>
                <a:ea typeface="Beyond The Mountains" charset="0"/>
                <a:cs typeface="Beyond The Mountains" charset="0"/>
              </a:rPr>
              <a:t>Policy &amp; Pie</a:t>
            </a:r>
            <a:endParaRPr lang="en-US" sz="8000" dirty="0">
              <a:solidFill>
                <a:srgbClr val="381F00"/>
              </a:solidFill>
              <a:latin typeface="Beyond The Mountains" charset="0"/>
              <a:ea typeface="Beyond The Mountains" charset="0"/>
              <a:cs typeface="Beyond The Mountai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369" y="3578234"/>
            <a:ext cx="2462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81F00"/>
                </a:solidFill>
                <a:latin typeface="Bebas Neue" charset="0"/>
                <a:ea typeface="Bebas Neue" charset="0"/>
                <a:cs typeface="Bebas Neue" charset="0"/>
              </a:rPr>
              <a:t>Tuesday</a:t>
            </a:r>
          </a:p>
          <a:p>
            <a:pPr algn="ctr"/>
            <a:r>
              <a:rPr lang="en-US" sz="2800" dirty="0" smtClean="0">
                <a:solidFill>
                  <a:srgbClr val="381F00"/>
                </a:solidFill>
                <a:latin typeface="Bebas Neue" charset="0"/>
                <a:ea typeface="Bebas Neue" charset="0"/>
                <a:cs typeface="Bebas Neue" charset="0"/>
              </a:rPr>
              <a:t>July 25, 2017</a:t>
            </a:r>
            <a:endParaRPr lang="en-US" sz="2800" dirty="0">
              <a:solidFill>
                <a:srgbClr val="381F00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245" y="3578236"/>
            <a:ext cx="3029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81F00"/>
                </a:solidFill>
                <a:latin typeface="Bebas Neue" charset="0"/>
                <a:ea typeface="Bebas Neue" charset="0"/>
                <a:cs typeface="Bebas Neue" charset="0"/>
              </a:rPr>
              <a:t>Bring Your hunger for social justice</a:t>
            </a:r>
            <a:endParaRPr lang="en-US" sz="2800" dirty="0">
              <a:solidFill>
                <a:srgbClr val="381F00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81049" y="3578235"/>
            <a:ext cx="0" cy="954107"/>
          </a:xfrm>
          <a:prstGeom prst="line">
            <a:avLst/>
          </a:prstGeom>
          <a:ln w="73025">
            <a:solidFill>
              <a:srgbClr val="381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" y="4866425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81F00"/>
                </a:solidFill>
                <a:latin typeface="Hiragino Kaku Gothic Std W8" charset="-128"/>
                <a:ea typeface="Hiragino Kaku Gothic Std W8" charset="-128"/>
                <a:cs typeface="Hiragino Kaku Gothic Std W8" charset="-128"/>
              </a:rPr>
              <a:t>440 Burroughs, Detroit MI</a:t>
            </a:r>
          </a:p>
          <a:p>
            <a:pPr algn="ctr"/>
            <a:r>
              <a:rPr lang="en-US" sz="2000" b="1" dirty="0" smtClean="0">
                <a:solidFill>
                  <a:srgbClr val="381F00"/>
                </a:solidFill>
                <a:latin typeface="Hiragino Kaku Gothic Std W8" charset="-128"/>
                <a:ea typeface="Hiragino Kaku Gothic Std W8" charset="-128"/>
                <a:cs typeface="Hiragino Kaku Gothic Std W8" charset="-128"/>
              </a:rPr>
              <a:t>6-8pm</a:t>
            </a:r>
            <a:endParaRPr lang="en-US" sz="2000" b="1" dirty="0">
              <a:solidFill>
                <a:srgbClr val="381F00"/>
              </a:solidFill>
              <a:latin typeface="Hiragino Kaku Gothic Std W8" charset="-128"/>
              <a:ea typeface="Hiragino Kaku Gothic Std W8" charset="-128"/>
              <a:cs typeface="Hiragino Kaku Gothic Std W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43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6687" b="16178"/>
          <a:stretch/>
        </p:blipFill>
        <p:spPr>
          <a:xfrm rot="16200000">
            <a:off x="669906" y="-669904"/>
            <a:ext cx="6857998" cy="81978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19780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5444" y="629812"/>
            <a:ext cx="5137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1E0E59"/>
                </a:solidFill>
                <a:latin typeface="Bebas Neue" charset="0"/>
                <a:ea typeface="Bebas Neue" charset="0"/>
                <a:cs typeface="Bebas Neue" charset="0"/>
              </a:rPr>
              <a:t>Street Democracy</a:t>
            </a:r>
            <a:endParaRPr lang="en-US" sz="6000" dirty="0">
              <a:solidFill>
                <a:srgbClr val="1E0E59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5444" y="2125125"/>
            <a:ext cx="500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F1F36"/>
                </a:solidFill>
                <a:latin typeface="Beyond The Mountains" charset="0"/>
                <a:ea typeface="Beyond The Mountains" charset="0"/>
                <a:cs typeface="Beyond The Mountains" charset="0"/>
              </a:rPr>
              <a:t>Policy &amp; Pie</a:t>
            </a:r>
            <a:endParaRPr lang="en-US" sz="7200" dirty="0">
              <a:solidFill>
                <a:srgbClr val="7F1F36"/>
              </a:solidFill>
              <a:latin typeface="Beyond The Mountains" charset="0"/>
              <a:ea typeface="Beyond The Mountains" charset="0"/>
              <a:cs typeface="Beyond The Mountai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556" y="3805104"/>
            <a:ext cx="4514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E0E59"/>
                </a:solidFill>
                <a:latin typeface="Times" charset="0"/>
                <a:ea typeface="Times" charset="0"/>
                <a:cs typeface="Times" charset="0"/>
              </a:rPr>
              <a:t>440 BURROUGHS, DETROIT</a:t>
            </a:r>
          </a:p>
          <a:p>
            <a:pPr algn="ctr"/>
            <a:r>
              <a:rPr lang="en-US" sz="2800" b="1" dirty="0" smtClean="0">
                <a:solidFill>
                  <a:srgbClr val="1E0E59"/>
                </a:solidFill>
                <a:latin typeface="Times" charset="0"/>
                <a:ea typeface="Times" charset="0"/>
                <a:cs typeface="Times" charset="0"/>
              </a:rPr>
              <a:t>JULY 25</a:t>
            </a:r>
          </a:p>
          <a:p>
            <a:pPr algn="ctr"/>
            <a:r>
              <a:rPr lang="en-US" sz="2800" b="1" dirty="0" smtClean="0">
                <a:solidFill>
                  <a:srgbClr val="1E0E59"/>
                </a:solidFill>
                <a:latin typeface="Times" charset="0"/>
                <a:ea typeface="Times" charset="0"/>
                <a:cs typeface="Times" charset="0"/>
              </a:rPr>
              <a:t>6-8PM</a:t>
            </a:r>
            <a:endParaRPr lang="en-US" sz="2800" b="1" dirty="0">
              <a:solidFill>
                <a:srgbClr val="1E0E59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06" l="0" r="90000">
                        <a14:foregroundMark x1="21719" y1="22066" x2="21719" y2="22066"/>
                        <a14:foregroundMark x1="9531" y1="20657" x2="9531" y2="20657"/>
                        <a14:foregroundMark x1="4531" y1="32864" x2="4531" y2="32864"/>
                        <a14:foregroundMark x1="18438" y1="5634" x2="18438" y2="5634"/>
                        <a14:backgroundMark x1="7500" y1="6808" x2="7500" y2="6808"/>
                        <a14:backgroundMark x1="3750" y1="28404" x2="3750" y2="28404"/>
                        <a14:backgroundMark x1="21875" y1="1643" x2="21875" y2="1643"/>
                        <a14:backgroundMark x1="52500" y1="14554" x2="52500" y2="14554"/>
                        <a14:backgroundMark x1="40313" y1="1878" x2="40313" y2="1878"/>
                        <a14:backgroundMark x1="36875" y1="469" x2="36875" y2="469"/>
                      </a14:backgroundRemoval>
                    </a14:imgEffect>
                  </a14:imgLayer>
                </a14:imgProps>
              </a:ext>
            </a:extLst>
          </a:blip>
          <a:srcRect l="13878" r="35894" b="16572"/>
          <a:stretch/>
        </p:blipFill>
        <p:spPr>
          <a:xfrm>
            <a:off x="-1" y="2527156"/>
            <a:ext cx="3949431" cy="43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52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Bebas Neue</vt:lpstr>
      <vt:lpstr>Beyond The Mountains</vt:lpstr>
      <vt:lpstr>Calibri</vt:lpstr>
      <vt:lpstr>Calibri Light</vt:lpstr>
      <vt:lpstr>Hiragino Kaku Gothic Std W8</vt:lpstr>
      <vt:lpstr>Times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Wade</dc:creator>
  <cp:lastModifiedBy>Caroline Wade</cp:lastModifiedBy>
  <cp:revision>8</cp:revision>
  <dcterms:created xsi:type="dcterms:W3CDTF">2017-07-06T14:16:49Z</dcterms:created>
  <dcterms:modified xsi:type="dcterms:W3CDTF">2017-07-06T20:13:34Z</dcterms:modified>
</cp:coreProperties>
</file>