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4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B5E7-F040-EF49-93B9-CED034A976F9}" type="datetimeFigureOut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6DB9-251A-3047-A1B5-3C7D97F2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939C-FCC2-4748-BAFA-194D1B6EB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37908-6C19-0E42-A31F-44889D0A0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E8E98-B710-6F44-B492-BAA3201EAD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797" y="17463"/>
            <a:ext cx="9352797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2B03-93A7-6442-A1A4-7464C59B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E949EC-FF45-BF4D-9CB4-7FDC693A8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232900" cy="6927913"/>
          </a:xfrm>
        </p:spPr>
      </p:pic>
    </p:spTree>
    <p:extLst>
      <p:ext uri="{BB962C8B-B14F-4D97-AF65-F5344CB8AC3E}">
        <p14:creationId xmlns:p14="http://schemas.microsoft.com/office/powerpoint/2010/main" val="258715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7945-FE98-2644-BE42-6E58F233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4AEBD9-66D7-E946-8797-E28E7F5C0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28"/>
          </a:xfrm>
        </p:spPr>
      </p:pic>
    </p:spTree>
    <p:extLst>
      <p:ext uri="{BB962C8B-B14F-4D97-AF65-F5344CB8AC3E}">
        <p14:creationId xmlns:p14="http://schemas.microsoft.com/office/powerpoint/2010/main" val="165765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1EC5-7694-A944-AC29-4A7919AB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1D7992-C8B0-8844-89D9-1F404D1A4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790859"/>
          </a:xfrm>
        </p:spPr>
      </p:pic>
    </p:spTree>
    <p:extLst>
      <p:ext uri="{BB962C8B-B14F-4D97-AF65-F5344CB8AC3E}">
        <p14:creationId xmlns:p14="http://schemas.microsoft.com/office/powerpoint/2010/main" val="124088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3E6E-EEA9-4E45-945A-792F5610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614566-0616-7742-9AEC-6A1E7350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321800" cy="6955397"/>
          </a:xfrm>
        </p:spPr>
      </p:pic>
    </p:spTree>
    <p:extLst>
      <p:ext uri="{BB962C8B-B14F-4D97-AF65-F5344CB8AC3E}">
        <p14:creationId xmlns:p14="http://schemas.microsoft.com/office/powerpoint/2010/main" val="7842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262B-53B4-4145-97B0-5BC56F68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6F9686-E6AB-1549-895C-C0463D69C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793787"/>
          </a:xfrm>
        </p:spPr>
      </p:pic>
    </p:spTree>
    <p:extLst>
      <p:ext uri="{BB962C8B-B14F-4D97-AF65-F5344CB8AC3E}">
        <p14:creationId xmlns:p14="http://schemas.microsoft.com/office/powerpoint/2010/main" val="55602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F38D-3B4B-B94F-9E08-4AF507F4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C03DA-4A06-8845-B641-A9EB4D1B0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35557"/>
          </a:xfrm>
        </p:spPr>
      </p:pic>
    </p:spTree>
    <p:extLst>
      <p:ext uri="{BB962C8B-B14F-4D97-AF65-F5344CB8AC3E}">
        <p14:creationId xmlns:p14="http://schemas.microsoft.com/office/powerpoint/2010/main" val="151540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3C26-0B99-9948-8E0E-5544EEC5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6FB73-E4D3-9244-ABE8-54EB66726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2674" cy="6858000"/>
          </a:xfrm>
        </p:spPr>
      </p:pic>
    </p:spTree>
    <p:extLst>
      <p:ext uri="{BB962C8B-B14F-4D97-AF65-F5344CB8AC3E}">
        <p14:creationId xmlns:p14="http://schemas.microsoft.com/office/powerpoint/2010/main" val="1586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CBA9-0652-C44B-81A6-A7D36BA5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591A26-B742-FB48-AEA1-319CE701D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900" y="0"/>
            <a:ext cx="9347200" cy="7079227"/>
          </a:xfrm>
        </p:spPr>
      </p:pic>
    </p:spTree>
    <p:extLst>
      <p:ext uri="{BB962C8B-B14F-4D97-AF65-F5344CB8AC3E}">
        <p14:creationId xmlns:p14="http://schemas.microsoft.com/office/powerpoint/2010/main" val="306872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BF15-C44A-B140-B213-E0FA47D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9E949-46B5-854E-A0D6-F8C726FA7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35557"/>
          </a:xfrm>
        </p:spPr>
      </p:pic>
    </p:spTree>
    <p:extLst>
      <p:ext uri="{BB962C8B-B14F-4D97-AF65-F5344CB8AC3E}">
        <p14:creationId xmlns:p14="http://schemas.microsoft.com/office/powerpoint/2010/main" val="65046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04F0-FE72-F94D-B6DE-1B1DDC20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8C1E1D-2864-FC40-AFF8-C5FC9EDAD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87019"/>
          </a:xfrm>
        </p:spPr>
      </p:pic>
    </p:spTree>
    <p:extLst>
      <p:ext uri="{BB962C8B-B14F-4D97-AF65-F5344CB8AC3E}">
        <p14:creationId xmlns:p14="http://schemas.microsoft.com/office/powerpoint/2010/main" val="5013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DA91-2461-F84B-A4BC-066986EC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FAACFD-530A-DD47-B70E-39D3E33A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440" y="0"/>
            <a:ext cx="9336040" cy="6950164"/>
          </a:xfrm>
        </p:spPr>
      </p:pic>
    </p:spTree>
    <p:extLst>
      <p:ext uri="{BB962C8B-B14F-4D97-AF65-F5344CB8AC3E}">
        <p14:creationId xmlns:p14="http://schemas.microsoft.com/office/powerpoint/2010/main" val="173440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Tonya_Zihan Chen</dc:creator>
  <cp:lastModifiedBy>Tonya_Zihan Chen</cp:lastModifiedBy>
  <cp:revision>2</cp:revision>
  <cp:lastPrinted>2018-08-04T09:38:05Z</cp:lastPrinted>
  <dcterms:created xsi:type="dcterms:W3CDTF">2018-08-04T09:33:01Z</dcterms:created>
  <dcterms:modified xsi:type="dcterms:W3CDTF">2018-08-04T09:39:16Z</dcterms:modified>
</cp:coreProperties>
</file>